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mp3" ContentType="audio/mpe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C0CE6-AFD7-4DE5-B210-04B47026D974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00189-49FA-4839-98DE-C529037C2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00189-49FA-4839-98DE-C529037C2D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5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23E5302-976E-4A28-B7B5-7E54BE17BBAB}" type="datetimeFigureOut">
              <a:rPr lang="en-US" smtClean="0"/>
              <a:t>11/17/2015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1CA5B4D-5FE2-42E1-9F9F-B9F644C3FF1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400" y="228600"/>
            <a:ext cx="7391400" cy="145673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prstTxWarp prst="textDoubleWave1">
              <a:avLst/>
            </a:prstTxWarp>
            <a:spAutoFit/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Why St. Anger is the best </a:t>
            </a:r>
            <a:r>
              <a:rPr lang="en-US" sz="5400" b="1" cap="all" spc="0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metallica</a:t>
            </a:r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album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514600"/>
            <a:ext cx="3036887" cy="2772465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295" endPos="92000" dist="101600" dir="5400000" sy="-100000" algn="bl" rotWithShape="0"/>
          </a:effectLst>
          <a:scene3d>
            <a:camera prst="perspectiveContrastingLeftFacing"/>
            <a:lightRig rig="threePt" dir="t"/>
          </a:scene3d>
          <a:sp3d>
            <a:bevelT w="114300" prst="artDeco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14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5.31113E-6 C -0.00886 0.00416 -0.01181 0.01572 -0.0191 0.02289 C -0.02205 0.0259 -0.025 0.02868 -0.0283 0.03099 C -0.02987 0.03191 -0.03108 0.03261 -0.0323 0.03376 C -0.03768 0.03885 -0.04202 0.0451 -0.04757 0.04973 C -0.05087 0.05597 -0.05556 0.06175 -0.0606 0.06592 C -0.06355 0.07193 -0.07066 0.08095 -0.07466 0.08604 C -0.07639 0.08836 -0.079 0.09414 -0.079 0.09414 C -0.08039 0.10131 -0.08299 0.10802 -0.08594 0.1145 C -0.0875 0.12537 -0.09011 0.13624 -0.09497 0.14526 C -0.09671 0.15822 -0.09775 0.17186 -0.10105 0.18435 C -0.10191 0.19153 -0.10296 0.19847 -0.10608 0.20448 C -0.10955 0.22252 -0.11407 0.23848 -0.12119 0.25444 C -0.12379 0.26763 -0.12952 0.27896 -0.13438 0.29076 C -0.13907 0.3021 -0.14254 0.31482 -0.1474 0.32569 C -0.15382 0.34003 -0.16112 0.35391 -0.16858 0.36733 C -0.16997 0.37311 -0.17257 0.37658 -0.1757 0.38098 C -0.17917 0.39092 -0.18299 0.40133 -0.18889 0.4092 C -0.19306 0.42377 -0.20105 0.43626 -0.20712 0.44945 C -0.20869 0.45708 -0.21372 0.46448 -0.21719 0.47096 C -0.22014 0.47651 -0.22014 0.4816 -0.22327 0.48715 C -0.22518 0.49641 -0.23334 0.51029 -0.23941 0.51537 C -0.2441 0.50566 -0.24462 0.49363 -0.24948 0.48461 C -0.25139 0.47304 -0.25417 0.46217 -0.2566 0.45084 C -0.26007 0.43511 -0.26198 0.41915 -0.26667 0.40388 C -0.26771 0.39486 -0.26945 0.39069 -0.27171 0.38213 C -0.27257 0.37866 -0.27466 0.37149 -0.27466 0.37149 C -0.27553 0.35923 -0.27448 0.35576 -0.27882 0.3472 C -0.27969 0.34165 -0.28178 0.33795 -0.28282 0.3324 C -0.28195 0.31251 -0.28195 0.29469 -0.27466 0.27735 C -0.27223 0.27133 -0.27049 0.26601 -0.26563 0.2637 C -0.26112 0.25537 -0.25938 0.24681 -0.25244 0.24103 C -0.24966 0.23501 -0.24254 0.22807 -0.23733 0.22622 C -0.23403 0.22322 -0.23316 0.21975 -0.22935 0.21813 C -0.22726 0.21535 -0.22414 0.21373 -0.22327 0.21003 C -0.22153 0.20332 -0.21806 0.19569 -0.21511 0.18967 C -0.20035 0.19985 -0.19862 0.21558 -0.19185 0.23548 C -0.18178 0.26509 -0.17327 0.30325 -0.15348 0.3243 C -0.15 0.33194 -0.15348 0.32546 -0.1474 0.3324 C -0.14323 0.33726 -0.14185 0.34397 -0.13733 0.34859 C -0.13091 0.35507 -0.12414 0.36108 -0.11823 0.36872 C -0.10261 0.38907 -0.0908 0.41475 -0.07466 0.43464 C -0.0507 0.46448 -0.02257 0.49016 0.00607 0.51144 C 0.01476 0.51792 0.02275 0.52463 0.0323 0.52902 C 0.04185 0.53804 0.05226 0.54614 0.06268 0.55308 C 0.07657 0.5621 0.06355 0.55655 0.07171 0.55979 C 0.07639 0.56395 0.0823 0.5658 0.08768 0.56788 C 0.09497 0.57737 0.10244 0.5739 0.11303 0.57459 C 0.11563 0.57575 0.11823 0.57667 0.12032 0.57876 C 0.12153 0.57991 0.12188 0.58223 0.1231 0.58269 C 0.12848 0.58408 0.13403 0.58361 0.13941 0.58408 C 0.15539 0.59125 0.16094 0.58639 0.1849 0.58546 C 0.1948 0.58269 0.19462 0.58107 0.20313 0.57737 C 0.20678 0.5739 0.20973 0.57205 0.21424 0.57066 C 0.21737 0.56765 0.22049 0.56696 0.22431 0.56534 C 0.22813 0.56164 0.2323 0.56164 0.23646 0.55863 C 0.24705 0.55054 0.25938 0.54568 0.27171 0.54383 C 0.28282 0.53411 0.26615 0.54799 0.27882 0.53966 C 0.29063 0.5318 0.27639 0.53851 0.28577 0.53434 C 0.29011 0.52972 0.29566 0.52694 0.29983 0.52231 C 0.30521 0.51653 0.3007 0.51931 0.30591 0.51676 C 0.31164 0.50959 0.31685 0.50265 0.3231 0.49664 C 0.32483 0.49109 0.32778 0.48993 0.33039 0.48461 C 0.3349 0.47466 0.329 0.48299 0.33525 0.47512 C 0.33785 0.46865 0.34115 0.46356 0.34445 0.45754 C 0.34601 0.45176 0.35001 0.44713 0.35157 0.44135 C 0.35313 0.43534 0.35487 0.42909 0.35764 0.424 C 0.36025 0.41359 0.36164 0.40318 0.36476 0.39301 C 0.36563 0.38676 0.36737 0.3826 0.36876 0.37681 C 0.36997 0.36502 0.37049 0.35206 0.37275 0.3405 C 0.37396 0.33471 0.37674 0.32893 0.37778 0.32292 C 0.37969 0.31204 0.38108 0.3014 0.38386 0.29076 C 0.38525 0.27642 0.38733 0.26208 0.38889 0.24774 C 0.38959 0.2327 0.39393 0.20517 0.38178 0.19523 C 0.3783 0.18782 0.36806 0.18274 0.36164 0.18042 C 0.3533 0.17395 0.34514 0.1714 0.33646 0.16562 C 0.3283 0.1603 0.32084 0.15451 0.31198 0.15081 C 0.3073 0.14572 0.30087 0.14063 0.29497 0.13855 C 0.28941 0.13323 0.28334 0.12907 0.27778 0.12375 C 0.26997 0.11635 0.26285 0.10918 0.25435 0.10362 C 0.24393 0.09668 0.23751 0.08836 0.22518 0.08489 C 0.20973 0.07216 0.19341 0.06985 0.17674 0.06199 C 0.16615 0.05713 0.15608 0.04949 0.14549 0.04579 C 0.13039 0.03006 0.11198 0.02428 0.09393 0.01757 C 0.0823 0.01318 0.07066 0.00763 0.05869 0.00416 C 0.05365 0.00069 0.04896 -5.31113E-6 0.04341 -0.0014 C 0.03803 -0.00394 0.03316 -0.0044 0.02726 -0.00533 C 0.01893 -0.00487 0.01025 -0.00672 0.00208 -0.00394 C -0.00035 -0.00302 5E-6 0.0111 5E-6 -5.31113E-6 Z " pathEditMode="relative" ptsTypes="fffffffffffffffffffffffffffffffffffffffffffffffffffffffffffffffffffffffffffffffffffffffff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3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10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9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494" tmFilter="0, 0; 0.125,0.2665; 0.25,0.4; 0.375,0.465; 0.5,0.5;  0.625,0.535; 0.75,0.6; 0.875,0.7335; 1,1">
                                          <p:stCondLst>
                                            <p:cond delay="149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47" tmFilter="0, 0; 0.125,0.2665; 0.25,0.4; 0.375,0.465; 0.5,0.5;  0.625,0.535; 0.75,0.6; 0.875,0.7335; 1,1">
                                          <p:stCondLst>
                                            <p:cond delay="297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69" tmFilter="0, 0; 0.125,0.2665; 0.25,0.4; 0.375,0.465; 0.5,0.5;  0.625,0.535; 0.75,0.6; 0.875,0.7335; 1,1">
                                          <p:stCondLst>
                                            <p:cond delay="3726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59">
                                          <p:stCondLst>
                                            <p:cond delay="146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373" decel="50000">
                                          <p:stCondLst>
                                            <p:cond delay="1521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59">
                                          <p:stCondLst>
                                            <p:cond delay="2952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373" decel="50000">
                                          <p:stCondLst>
                                            <p:cond delay="3011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59">
                                          <p:stCondLst>
                                            <p:cond delay="3694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373" decel="50000">
                                          <p:stCondLst>
                                            <p:cond delay="3753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59">
                                          <p:stCondLst>
                                            <p:cond delay="4068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373" decel="50000">
                                          <p:stCondLst>
                                            <p:cond delay="4127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762000"/>
            <a:ext cx="838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Broadway" pitchFamily="82" charset="0"/>
              </a:rPr>
              <a:t>HERE’S A CLIP FROM AN AWESOME TRACK!!!!!!!!!</a:t>
            </a:r>
            <a:endParaRPr lang="en-US" sz="4400" dirty="0">
              <a:latin typeface="Broadway" pitchFamily="82" charset="0"/>
            </a:endParaRPr>
          </a:p>
        </p:txBody>
      </p:sp>
      <p:pic>
        <p:nvPicPr>
          <p:cNvPr id="3" name="I AM THE TABLE!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4" y="214563"/>
            <a:ext cx="8763000" cy="3228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267200"/>
            <a:ext cx="6564102" cy="1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6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H:\Nose Picking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" t="6550" r="4667" b="3988"/>
          <a:stretch/>
        </p:blipFill>
        <p:spPr bwMode="auto">
          <a:xfrm>
            <a:off x="228600" y="2111406"/>
            <a:ext cx="3509501" cy="261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951131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ernard MT Condensed" pitchFamily="18" charset="0"/>
              </a:rPr>
              <a:t>Lars Ulrich is the best drummer ever! His performance in St. Anger is groundbreaking drumming. </a:t>
            </a:r>
            <a:endParaRPr lang="en-US" dirty="0">
              <a:latin typeface="Bernard MT Condensed" pitchFamily="18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083" name="ShockwaveFlash1" r:id="rId2" imgW="4114800" imgH="2895480"/>
        </mc:Choice>
        <mc:Fallback>
          <p:control name="ShockwaveFlash1" r:id="rId2" imgW="4114800" imgH="2895480">
            <p:pic>
              <p:nvPicPr>
                <p:cNvPr id="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419600" y="2362200"/>
                  <a:ext cx="4114800" cy="2895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051983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457200"/>
            <a:ext cx="66294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latin typeface="Copperplate Gothic Light" pitchFamily="34" charset="0"/>
              </a:rPr>
              <a:t>St. Anger has 11 awesome tracks with head-banging</a:t>
            </a:r>
            <a:r>
              <a:rPr lang="en-US" sz="1700" dirty="0" smtClean="0"/>
              <a:t>.</a:t>
            </a:r>
            <a:endParaRPr lang="en-US" sz="17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1996">
            <a:off x="585672" y="1281943"/>
            <a:ext cx="4000500" cy="321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Metallica - Franti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0286" y="25837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6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50943" numSld="2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33600"/>
            <a:ext cx="3494617" cy="297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50405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uhaus 93" pitchFamily="82" charset="0"/>
              </a:rPr>
              <a:t>This song is one of the best songs on the album. This song makes you truly go …</a:t>
            </a:r>
            <a:endParaRPr lang="en-US" dirty="0">
              <a:latin typeface="Bauhaus 93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 rot="20734937">
            <a:off x="813481" y="1578901"/>
            <a:ext cx="3679519" cy="923330"/>
          </a:xfrm>
          <a:prstGeom prst="rect">
            <a:avLst/>
          </a:prstGeom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lvl="0" algn="ctr"/>
            <a:r>
              <a:rPr lang="en-US" sz="5400" b="1" dirty="0" smtClean="0">
                <a:ln w="17780" cmpd="sng">
                  <a:solidFill>
                    <a:srgbClr val="6EA0B0">
                      <a:tint val="3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6EA0B0">
                        <a:tint val="63000"/>
                        <a:sat val="105000"/>
                      </a:srgbClr>
                    </a:gs>
                    <a:gs pos="90000">
                      <a:srgbClr val="6EA0B0">
                        <a:shade val="50000"/>
                        <a:satMod val="100000"/>
                      </a:srgb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Showcard Gothic" pitchFamily="82" charset="0"/>
              </a:rPr>
              <a:t>Frantic</a:t>
            </a:r>
            <a:endParaRPr lang="en-US" sz="5400" b="1" dirty="0">
              <a:ln w="17780" cmpd="sng">
                <a:solidFill>
                  <a:srgbClr val="6EA0B0">
                    <a:tint val="3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6EA0B0">
                      <a:tint val="63000"/>
                      <a:sat val="105000"/>
                    </a:srgbClr>
                  </a:gs>
                  <a:gs pos="90000">
                    <a:srgbClr val="6EA0B0">
                      <a:shade val="50000"/>
                      <a:satMod val="100000"/>
                    </a:srgb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Showcard Gothi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5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048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Now look at this atrocious nonsense!!!</a:t>
            </a:r>
            <a:endParaRPr lang="en-US" dirty="0"/>
          </a:p>
        </p:txBody>
      </p:sp>
      <p:pic>
        <p:nvPicPr>
          <p:cNvPr id="3" name="METALLICA - ORION(STUDIO VERSION)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6492.6976" end="315629.37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3000" y="2819400"/>
            <a:ext cx="60960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37092">
            <a:off x="1663189" y="1857925"/>
            <a:ext cx="62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Showcard Gothic" pitchFamily="82" charset="0"/>
              </a:rPr>
              <a:t>No lyrics, just boring generic ‘80s riffs.</a:t>
            </a:r>
            <a:endParaRPr lang="en-US" i="1" dirty="0">
              <a:latin typeface="Showcard Gothic" pitchFamily="8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5569">
            <a:off x="341058" y="3648425"/>
            <a:ext cx="3896236" cy="2675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0"/>
          </a:effectLst>
          <a:extLst/>
        </p:spPr>
      </p:pic>
    </p:spTree>
    <p:extLst>
      <p:ext uri="{BB962C8B-B14F-4D97-AF65-F5344CB8AC3E}">
        <p14:creationId xmlns:p14="http://schemas.microsoft.com/office/powerpoint/2010/main" val="84294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6750">
            <a:off x="1388989" y="245990"/>
            <a:ext cx="4572000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artDeco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20739298">
            <a:off x="6170029" y="4116272"/>
            <a:ext cx="2588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lackoak Std" pitchFamily="82" charset="0"/>
              </a:rPr>
              <a:t>Even this guy agrees!!</a:t>
            </a:r>
            <a:endParaRPr lang="en-US" dirty="0">
              <a:latin typeface="Blackoak Std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3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  <a14:imgEffect>
                      <a14:saturation sat="23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2819400" cy="28335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  <a:softEdge rad="63500"/>
          </a:effectLst>
          <a:scene3d>
            <a:camera prst="isometricOffAxis1Right"/>
            <a:lightRig rig="threePt" dir="t">
              <a:rot lat="0" lon="0" rev="2700000"/>
            </a:lightRig>
          </a:scene3d>
          <a:sp3d>
            <a:bevelT w="635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45720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oudy Stout" pitchFamily="18" charset="0"/>
              </a:rPr>
              <a:t>And wait, there’s more … </a:t>
            </a:r>
            <a:endParaRPr lang="en-US" sz="2400" dirty="0">
              <a:solidFill>
                <a:srgbClr val="FF0000"/>
              </a:solidFill>
              <a:latin typeface="Goudy Stou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8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-0.00399 0.47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2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" t="1504" r="1524" b="1504"/>
          <a:stretch/>
        </p:blipFill>
        <p:spPr bwMode="auto">
          <a:xfrm>
            <a:off x="381000" y="1032187"/>
            <a:ext cx="4953000" cy="5030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  <a:softEdge rad="63500"/>
          </a:effectLst>
          <a:scene3d>
            <a:camera prst="isometricOffAxis1Right"/>
            <a:lightRig rig="contrasting" dir="t">
              <a:rot lat="0" lon="0" rev="4200000"/>
            </a:lightRig>
          </a:scene3d>
          <a:sp3d prstMaterial="plastic">
            <a:bevelT w="381000" h="114300" prst="coolSlan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8400" y="8382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B0F0"/>
                </a:solidFill>
                <a:latin typeface="Adobe Myungjo Std M" pitchFamily="18" charset="-128"/>
                <a:ea typeface="Adobe Myungjo Std M" pitchFamily="18" charset="-128"/>
              </a:rPr>
              <a:t>Check out LULU by Metallica and Lou Reed.</a:t>
            </a:r>
            <a:endParaRPr lang="en-US" b="1" i="1" dirty="0">
              <a:solidFill>
                <a:srgbClr val="00B0F0"/>
              </a:solidFill>
              <a:latin typeface="Adobe Myungjo Std M" pitchFamily="18" charset="-128"/>
              <a:ea typeface="Adobe Myungjo Std M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15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32 -0.02847 C -0.14687 -0.03102 -0.15017 -0.03727 -0.15555 -0.0412 C -0.15937 -0.04421 -0.16354 -0.04653 -0.16753 -0.04931 C -0.17239 -0.05255 -0.17847 -0.05301 -0.18298 -0.05718 C -0.19166 -0.06482 -0.20069 -0.0662 -0.21041 -0.07153 C -0.22187 -0.07778 -0.23507 -0.08287 -0.24722 -0.08565 C -0.25729 -0.09236 -0.26979 -0.09421 -0.28055 -0.09838 C -0.28472 -0.1 -0.28819 -0.10347 -0.29253 -0.10486 C -0.30521 -0.10903 -0.3151 -0.11134 -0.3283 -0.11273 C -0.3401 -0.11227 -0.35208 -0.1125 -0.36389 -0.11111 C -0.36823 -0.11065 -0.3717 -0.10625 -0.37587 -0.10486 C -0.38698 -0.10093 -0.39809 -0.09421 -0.4092 -0.09213 C -0.4151 -0.08935 -0.42118 -0.08634 -0.42708 -0.08403 C -0.43368 -0.08148 -0.43993 -0.08056 -0.446 -0.07616 C -0.45764 -0.06759 -0.46614 -0.05417 -0.47708 -0.04445 C -0.48333 -0.03079 -0.47343 -0.05116 -0.48541 -0.03333 C -0.48698 -0.03102 -0.4875 -0.02801 -0.48889 -0.02546 C -0.48993 -0.02361 -0.49132 -0.02222 -0.49253 -0.0206 C -0.49531 -0.01019 -0.49149 -0.02269 -0.49843 -0.00949 C -0.50156 -0.0037 -0.50191 0.00208 -0.50677 0.00625 C -0.50937 0.01991 -0.5059 0.00555 -0.51163 0.01898 C -0.51406 0.02477 -0.51527 0.03217 -0.51753 0.03819 C -0.51927 0.04977 -0.52205 0.06157 -0.52465 0.07292 C -0.52569 0.07778 -0.5283 0.08727 -0.5283 0.08727 C -0.52934 0.09722 -0.53021 0.10741 -0.53177 0.11736 C -0.53298 0.13403 -0.53524 0.15 -0.53663 0.16667 C -0.53593 0.18704 -0.53889 0.25625 -0.51875 0.27616 C -0.51441 0.28796 -0.50451 0.29444 -0.49722 0.30324 C -0.48541 0.31736 -0.47743 0.33495 -0.46632 0.3493 C -0.45955 0.3581 -0.4493 0.36782 -0.44132 0.37454 C -0.43663 0.3838 -0.42882 0.39028 -0.421 0.39375 C -0.41337 0.40116 -0.40399 0.40278 -0.396 0.40949 C -0.38229 0.42083 -0.39027 0.41736 -0.38055 0.4206 C -0.36979 0.42801 -0.35816 0.43287 -0.34722 0.43958 C -0.3408 0.44352 -0.33472 0.44861 -0.3283 0.45231 C -0.32587 0.4537 -0.31823 0.45509 -0.31632 0.45555 C -0.30902 0.45787 -0.30243 0.4618 -0.29496 0.46342 C -0.26475 0.4794 -0.23073 0.48773 -0.19843 0.49213 C -0.18593 0.4956 -0.17309 0.49583 -0.16041 0.49838 C -0.14201 0.49722 -0.1401 0.49768 -0.12708 0.49375 C -0.12396 0.49167 -0.12066 0.49097 -0.11753 0.48889 C -0.10955 0.48356 -0.10607 0.47639 -0.10087 0.46667 C -0.09948 0.46389 -0.09757 0.46157 -0.096 0.4588 C -0.09392 0.45509 -0.0901 0.44768 -0.0901 0.44768 C -0.08333 0.41204 -0.09184 0.375 -0.08298 0.33958 C -0.08385 0.31667 -0.08472 0.29421 -0.08767 0.27153 C -0.08889 0.24005 -0.0901 0.23009 -0.09843 0.20324 C -0.10104 0.1787 -0.11284 0.15625 -0.11996 0.13333 C -0.12448 0.11875 -0.12691 0.1 -0.13541 0.08889 C -0.14184 0.06528 -0.16163 0.03217 -0.17465 0.01273 C -0.18055 0.00393 -0.18611 -0.00648 -0.19496 -0.00949 C -0.20243 -0.01736 -0.21076 -0.01921 -0.21996 -0.02222 C -0.23264 -0.02639 -0.24496 -0.0331 -0.25798 -0.03495 C -0.27118 -0.04074 -0.29323 -0.03889 -0.30555 -0.03958 C -0.37604 -0.05764 -0.31823 -0.04445 -0.48177 -0.04283 C -0.50173 -0.03542 -0.52239 -0.02616 -0.5401 -0.01111 C -0.54913 -0.00347 -0.56163 0.00509 -0.56875 0.01597 C -0.57864 0.03102 -0.58541 0.04861 -0.59132 0.06667 C -0.5967 0.08287 -0.60434 0.09884 -0.60798 0.11597 C -0.61111 0.13055 -0.61354 0.14467 -0.61753 0.1588 C -0.61892 0.16921 -0.61927 0.18032 -0.621 0.19051 C -0.62239 0.19792 -0.62587 0.21273 -0.62587 0.21273 C -0.62882 0.26227 -0.63125 0.31227 -0.62587 0.3618 C -0.62448 0.37477 -0.61892 0.38449 -0.61632 0.39676 C -0.60677 0.44329 -0.58524 0.48727 -0.56041 0.52222 C -0.55364 0.53171 -0.54826 0.54329 -0.5401 0.55069 C -0.52066 0.56829 -0.53246 0.55694 -0.50434 0.58727 C -0.47743 0.6162 -0.43385 0.64861 -0.39843 0.65393 C -0.38958 0.6588 -0.38055 0.66296 -0.371 0.66505 C -0.33975 0.67917 -0.30885 0.6868 -0.27587 0.69051 C -0.23021 0.68935 -0.18229 0.70324 -0.13889 0.68403 C -0.13298 0.67824 -0.12656 0.6743 -0.11996 0.66991 C -0.1151 0.66667 -0.11128 0.66111 -0.10677 0.65717 C -0.10104 0.64583 -0.10868 0.65995 -0.09722 0.64444 C -0.09375 0.63958 -0.08993 0.63125 -0.08767 0.62546 C -0.07899 0.6037 -0.07448 0.58194 -0.06875 0.5588 C -0.06666 0.53727 -0.0684 0.55023 -0.06163 0.5206 C -0.05989 0.51319 -0.05677 0.49838 -0.05677 0.49838 C -0.05295 0.45347 -0.05399 0.41134 -0.05555 0.36505 C -0.05607 0.34861 -0.06215 0.32801 -0.0651 0.31273 C -0.07986 0.23495 -0.11441 0.16551 -0.14965 0.10162 C -0.16996 0.06481 -0.19253 0.03102 -0.21389 -0.00486 C -0.225 -0.02361 -0.24409 -0.03495 -0.2592 -0.04607 C -0.29132 -0.06945 -0.32239 -0.08935 -0.35798 -0.10162 C -0.37031 -0.10046 -0.38264 -0.1 -0.39496 -0.09838 C -0.4033 -0.09722 -0.40902 -0.09167 -0.41632 -0.08727 C -0.43871 -0.07384 -0.45312 -0.05857 -0.47222 -0.03958 C -0.48107 -0.03079 -0.49062 -0.02292 -0.49965 -0.01435 C -0.50521 -0.00903 -0.50972 -0.00232 -0.5151 0.00324 C -0.51979 0.0081 -0.52517 0.0118 -0.52934 0.01736 C -0.53298 0.02222 -0.53576 0.02824 -0.5401 0.03171 C -0.55121 0.04097 -0.56076 0.0544 -0.56996 0.06667 C -0.58698 0.08935 -0.59913 0.12523 -0.61163 0.15231 C -0.61493 0.15949 -0.61545 0.16829 -0.61753 0.17616 C -0.62187 0.19305 -0.62552 0.20995 -0.62934 0.22708 C -0.63142 0.23611 -0.63212 0.2456 -0.63541 0.25393 C -0.6408 0.2956 -0.64357 0.33657 -0.63663 0.3794 C -0.63472 0.40324 -0.63038 0.425 -0.62465 0.44768 C -0.61979 0.46667 -0.61649 0.45856 -0.61267 0.47616 C -0.60833 0.4963 -0.60729 0.51342 -0.60434 0.53333 C -0.60312 0.54213 -0.6 0.5493 -0.59722 0.55717 C -0.59114 0.57454 -0.5901 0.58264 -0.58177 0.6 C -0.57656 0.61088 -0.57187 0.62245 -0.56389 0.63009 C -0.55885 0.64097 -0.56545 0.62801 -0.55555 0.6412 C -0.54913 0.64977 -0.55816 0.64259 -0.54965 0.65069 C -0.54097 0.6588 -0.53194 0.66597 -0.52343 0.67454 C -0.51389 0.68449 -0.50451 0.69491 -0.49496 0.70486 C -0.49045 0.70949 -0.4868 0.71551 -0.48177 0.71898 C -0.47934 0.7206 -0.47691 0.72176 -0.47465 0.72384 C -0.46805 0.72986 -0.45955 0.74236 -0.45087 0.74444 C -0.4401 0.74699 -0.42934 0.75023 -0.41875 0.75393 C -0.41007 0.75347 -0.40121 0.75324 -0.39253 0.75231 C -0.37934 0.75092 -0.36562 0.74444 -0.35208 0.74282 C -0.33159 0.73403 -0.34271 0.73704 -0.31875 0.73495 C -0.3092 0.73241 -0.29965 0.73217 -0.2901 0.73009 C -0.26354 0.72407 -0.23698 0.71782 -0.21041 0.71273 C -0.20382 0.70833 -0.19739 0.70625 -0.1901 0.70486 C -0.17396 0.69745 -0.16163 0.68356 -0.14843 0.66991 C -0.14496 0.66643 -0.14062 0.66458 -0.13767 0.66042 C -0.13142 0.65185 -0.12448 0.6419 -0.11632 0.63657 C -0.1026 0.61759 -0.08559 0.60208 -0.07343 0.58102 C -0.06284 0.56296 -0.05312 0.54236 -0.04496 0.52222 C -0.03941 0.50856 -0.03715 0.49352 -0.03298 0.4794 C -0.02968 0.46829 -0.02517 0.45509 -0.021 0.44444 C -0.01979 0.4375 -0.01927 0.43055 -0.01753 0.42384 C -0.01111 0.36458 -0.00659 0.2868 -0.02222 0.22708 C -0.02569 0.19097 -0.01493 0.14954 -0.03541 0.12222 C -0.03906 0.11227 -0.04375 0.10139 -0.04965 0.09375 C -0.05156 0.08588 -0.05538 0.07917 -0.06041 0.07454 C -0.0651 0.06505 -0.07534 0.05393 -0.08177 0.04606 C -0.09409 0.03125 -0.10364 0.01227 -0.11753 1.11111E-6 C -0.121 -0.00718 -0.12864 -0.01412 -0.1342 -0.01898 C -0.13663 -0.02107 -0.13889 -0.02338 -0.14132 -0.02546 C -0.14236 -0.02639 -0.14496 -0.02546 -0.14496 -0.02708 C -0.14496 -0.0287 -0.14253 -0.02801 -0.14132 -0.02847 Z " pathEditMode="relative" ptsTypes="fffffffffffffffffffffffffffffffffffffffffffffffffffffffffffffffffffffffffffffffffffffffffffffffffffffffffffffffffffffffffffffffffffffff"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650</TotalTime>
  <Words>103</Words>
  <Application>Microsoft Office PowerPoint</Application>
  <PresentationFormat>On-screen Show (4:3)</PresentationFormat>
  <Paragraphs>12</Paragraphs>
  <Slides>10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Adobe Myungjo Std M</vt:lpstr>
      <vt:lpstr>Arial</vt:lpstr>
      <vt:lpstr>Bauhaus 93</vt:lpstr>
      <vt:lpstr>Bernard MT Condensed</vt:lpstr>
      <vt:lpstr>Blackoak Std</vt:lpstr>
      <vt:lpstr>Broadway</vt:lpstr>
      <vt:lpstr>Calibri</vt:lpstr>
      <vt:lpstr>Copperplate Gothic Light</vt:lpstr>
      <vt:lpstr>Franklin Gothic Book</vt:lpstr>
      <vt:lpstr>Goudy Stout</vt:lpstr>
      <vt:lpstr>Showcard Gothic</vt:lpstr>
      <vt:lpstr>Wingdings 2</vt:lpstr>
      <vt:lpstr>Technic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CT State Deptartment of Education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M. Padua</dc:creator>
  <cp:lastModifiedBy>Cristian Padua</cp:lastModifiedBy>
  <cp:revision>41</cp:revision>
  <dcterms:created xsi:type="dcterms:W3CDTF">2013-03-11T11:35:30Z</dcterms:created>
  <dcterms:modified xsi:type="dcterms:W3CDTF">2015-11-17T16:17:40Z</dcterms:modified>
</cp:coreProperties>
</file>